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7" r:id="rId3"/>
    <p:sldId id="269" r:id="rId4"/>
    <p:sldId id="286" r:id="rId5"/>
    <p:sldId id="281" r:id="rId6"/>
    <p:sldId id="285" r:id="rId7"/>
    <p:sldId id="280" r:id="rId8"/>
    <p:sldId id="283" r:id="rId9"/>
    <p:sldId id="28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 descr="BK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86000"/>
            <a:ext cx="9144000" cy="4572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 descr="地调局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0" y="214290"/>
            <a:ext cx="1857388" cy="1851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42852"/>
            <a:ext cx="822960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57158" y="1071546"/>
            <a:ext cx="8429684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715008" y="6357958"/>
            <a:ext cx="13573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530820CF-B880-4189-942D-D702A7CBA730}" type="datetimeFigureOut">
              <a:rPr lang="zh-CN" altLang="en-US" smtClean="0"/>
              <a:t>2024/5/15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00364" y="6357958"/>
            <a:ext cx="26098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43768" y="6356350"/>
            <a:ext cx="15430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785813"/>
            <a:ext cx="91440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yang\桌面\未标题-2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5929313"/>
            <a:ext cx="22558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rgbClr val="0070C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岩溶地质研究所</a:t>
            </a:r>
            <a:r>
              <a:rPr lang="zh-CN" altLang="en-US" dirty="0"/>
              <a:t>公开招聘面试</a:t>
            </a:r>
            <a:r>
              <a:rPr lang="zh-CN" altLang="en-US" dirty="0" smtClean="0"/>
              <a:t>答辩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400800" cy="841648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tx1"/>
                </a:solidFill>
              </a:rPr>
              <a:t>答辩人：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3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35496" y="116632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第一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章 基本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情况（不能标注导师）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0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第二章 教育经历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886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2696" y="188640"/>
            <a:ext cx="91413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第三章 学习成绩（附成绩单本硕博）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93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第四章 实习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lang="zh-CN" altLang="en-US" sz="3200" dirty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工作</a:t>
            </a:r>
            <a:r>
              <a:rPr lang="en-US" altLang="zh-CN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)</a:t>
            </a:r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经历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4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第四章 业绩（论文、奖项等）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539552" y="1124744"/>
            <a:ext cx="8352928" cy="547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06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一</a:t>
            </a:r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、应聘本工作的理由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801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00085"/>
            <a:ext cx="9144000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第五章 应聘理由及工作设想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4294967295"/>
          </p:nvPr>
        </p:nvSpPr>
        <p:spPr>
          <a:xfrm>
            <a:off x="0" y="836712"/>
            <a:ext cx="8208963" cy="4752975"/>
          </a:xfrm>
        </p:spPr>
        <p:txBody>
          <a:bodyPr>
            <a:normAutofit/>
          </a:bodyPr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二、未来工作设想</a:t>
            </a:r>
            <a:endParaRPr lang="zh-CN" altLang="en-US" sz="28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364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idx="4294967295"/>
          </p:nvPr>
        </p:nvSpPr>
        <p:spPr>
          <a:xfrm>
            <a:off x="0" y="188640"/>
            <a:ext cx="9108504" cy="484187"/>
          </a:xfrm>
        </p:spPr>
        <p:txBody>
          <a:bodyPr>
            <a:noAutofit/>
          </a:bodyPr>
          <a:lstStyle/>
          <a:p>
            <a:r>
              <a:rPr lang="zh-CN" altLang="en-US" sz="3200" dirty="0" smtClean="0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第六章 其他需要说明的事项</a:t>
            </a:r>
            <a:endParaRPr lang="zh-CN" altLang="en-US" sz="3200" dirty="0">
              <a:solidFill>
                <a:schemeClr val="tx2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9" name="副标题 2"/>
          <p:cNvSpPr txBox="1">
            <a:spLocks/>
          </p:cNvSpPr>
          <p:nvPr/>
        </p:nvSpPr>
        <p:spPr>
          <a:xfrm>
            <a:off x="1277150" y="54868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025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S模板白色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HDS参考样式白</Template>
  <TotalTime>188</TotalTime>
  <Words>84</Words>
  <Application>Microsoft Office PowerPoint</Application>
  <PresentationFormat>全屏显示(4:3)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HDS模板白色</vt:lpstr>
      <vt:lpstr>岩溶地质研究所公开招聘面试答辩</vt:lpstr>
      <vt:lpstr>第一章 基本情况（不能标注导师）</vt:lpstr>
      <vt:lpstr>第二章 教育经历</vt:lpstr>
      <vt:lpstr>第三章 学习成绩（附成绩单本硕博）</vt:lpstr>
      <vt:lpstr>第四章 实习(工作)经历</vt:lpstr>
      <vt:lpstr>第四章 业绩（论文、奖项等）</vt:lpstr>
      <vt:lpstr>第五章 应聘理由及工作设想</vt:lpstr>
      <vt:lpstr>第五章 应聘理由及工作设想</vt:lpstr>
      <vt:lpstr>第六章 其他需要说明的事项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 基本情况介绍</dc:title>
  <dc:creator>wanganguo</dc:creator>
  <cp:lastModifiedBy>杨树奇</cp:lastModifiedBy>
  <cp:revision>39</cp:revision>
  <dcterms:created xsi:type="dcterms:W3CDTF">2014-02-28T01:57:51Z</dcterms:created>
  <dcterms:modified xsi:type="dcterms:W3CDTF">2024-05-15T08:10:15Z</dcterms:modified>
</cp:coreProperties>
</file>